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3935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A44D"/>
    <a:srgbClr val="C2AA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2765" y="2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2198"/>
            <a:ext cx="6606540" cy="2108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22036"/>
            <a:ext cx="5440680" cy="25098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09050"/>
            <a:ext cx="3380994" cy="66259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09050"/>
            <a:ext cx="3380994" cy="66259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41374" y="1020445"/>
            <a:ext cx="5843269" cy="81337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1574"/>
            <a:ext cx="6995160" cy="16062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09050"/>
            <a:ext cx="6995160" cy="66259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36596"/>
            <a:ext cx="2487168" cy="5019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36596"/>
            <a:ext cx="1787652" cy="5019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36596"/>
            <a:ext cx="1787652" cy="5019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97746" y="4296229"/>
            <a:ext cx="3861752" cy="9960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0690" algn="ctr">
              <a:lnSpc>
                <a:spcPct val="100000"/>
              </a:lnSpc>
              <a:spcBef>
                <a:spcPts val="95"/>
              </a:spcBef>
              <a:tabLst>
                <a:tab pos="796290" algn="l"/>
              </a:tabLst>
            </a:pPr>
            <a:r>
              <a:rPr sz="2000" spc="325" dirty="0">
                <a:solidFill>
                  <a:srgbClr val="BD8266"/>
                </a:solidFill>
                <a:latin typeface="Arial"/>
                <a:cs typeface="Arial"/>
              </a:rPr>
              <a:t>A	</a:t>
            </a:r>
            <a:r>
              <a:rPr sz="2000" spc="420" dirty="0">
                <a:solidFill>
                  <a:srgbClr val="BD8266"/>
                </a:solidFill>
                <a:latin typeface="Arial"/>
                <a:cs typeface="Arial"/>
              </a:rPr>
              <a:t>FUNDRAISER</a:t>
            </a:r>
            <a:endParaRPr sz="2000" dirty="0">
              <a:latin typeface="Arial"/>
              <a:cs typeface="Arial"/>
            </a:endParaRPr>
          </a:p>
          <a:p>
            <a:pPr marL="85725" marR="5080" indent="-73660" algn="ctr">
              <a:lnSpc>
                <a:spcPct val="158600"/>
              </a:lnSpc>
              <a:spcBef>
                <a:spcPts val="70"/>
              </a:spcBef>
            </a:pPr>
            <a:r>
              <a:rPr sz="1450" spc="350" dirty="0">
                <a:solidFill>
                  <a:srgbClr val="BD8266"/>
                </a:solidFill>
                <a:latin typeface="Arial"/>
                <a:cs typeface="Arial"/>
              </a:rPr>
              <a:t>FOR </a:t>
            </a:r>
            <a:r>
              <a:rPr sz="1450" spc="330" dirty="0">
                <a:solidFill>
                  <a:srgbClr val="BD8266"/>
                </a:solidFill>
                <a:latin typeface="Arial"/>
                <a:cs typeface="Arial"/>
              </a:rPr>
              <a:t>THE </a:t>
            </a:r>
            <a:r>
              <a:rPr sz="1450" spc="280" dirty="0">
                <a:solidFill>
                  <a:srgbClr val="BD8266"/>
                </a:solidFill>
                <a:latin typeface="Arial"/>
                <a:cs typeface="Arial"/>
              </a:rPr>
              <a:t>YPSILANTI </a:t>
            </a:r>
            <a:r>
              <a:rPr sz="1450" spc="330" dirty="0">
                <a:solidFill>
                  <a:srgbClr val="BD8266"/>
                </a:solidFill>
                <a:latin typeface="Arial"/>
                <a:cs typeface="Arial"/>
              </a:rPr>
              <a:t>SE</a:t>
            </a:r>
            <a:r>
              <a:rPr sz="1450" spc="-260" dirty="0">
                <a:solidFill>
                  <a:srgbClr val="BD8266"/>
                </a:solidFill>
                <a:latin typeface="Arial"/>
                <a:cs typeface="Arial"/>
              </a:rPr>
              <a:t> </a:t>
            </a:r>
            <a:r>
              <a:rPr sz="1450" spc="315" dirty="0">
                <a:solidFill>
                  <a:srgbClr val="BD8266"/>
                </a:solidFill>
                <a:latin typeface="Arial"/>
                <a:cs typeface="Arial"/>
              </a:rPr>
              <a:t>NIOR  </a:t>
            </a:r>
            <a:r>
              <a:rPr sz="1450" spc="360" dirty="0">
                <a:solidFill>
                  <a:srgbClr val="BD8266"/>
                </a:solidFill>
                <a:latin typeface="Arial"/>
                <a:cs typeface="Arial"/>
              </a:rPr>
              <a:t>C</a:t>
            </a:r>
            <a:r>
              <a:rPr sz="1450" spc="-240" dirty="0">
                <a:solidFill>
                  <a:srgbClr val="BD8266"/>
                </a:solidFill>
                <a:latin typeface="Arial"/>
                <a:cs typeface="Arial"/>
              </a:rPr>
              <a:t> </a:t>
            </a:r>
            <a:r>
              <a:rPr sz="1450" spc="340" dirty="0">
                <a:solidFill>
                  <a:srgbClr val="BD8266"/>
                </a:solidFill>
                <a:latin typeface="Arial"/>
                <a:cs typeface="Arial"/>
              </a:rPr>
              <a:t>ENTER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06344" y="5245100"/>
            <a:ext cx="3653154" cy="3529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76680">
              <a:lnSpc>
                <a:spcPct val="100000"/>
              </a:lnSpc>
              <a:spcBef>
                <a:spcPts val="95"/>
              </a:spcBef>
            </a:pPr>
            <a:r>
              <a:rPr sz="4400" spc="95" dirty="0">
                <a:solidFill>
                  <a:srgbClr val="977C59"/>
                </a:solidFill>
                <a:latin typeface="Times New Roman"/>
                <a:cs typeface="Times New Roman"/>
              </a:rPr>
              <a:t>Saturday</a:t>
            </a:r>
            <a:endParaRPr sz="4400" dirty="0">
              <a:latin typeface="Times New Roman"/>
              <a:cs typeface="Times New Roman"/>
            </a:endParaRPr>
          </a:p>
          <a:p>
            <a:pPr marL="1106805">
              <a:lnSpc>
                <a:spcPct val="100000"/>
              </a:lnSpc>
              <a:spcBef>
                <a:spcPts val="105"/>
              </a:spcBef>
              <a:tabLst>
                <a:tab pos="2995295" algn="l"/>
              </a:tabLst>
            </a:pPr>
            <a:r>
              <a:rPr lang="en-US" sz="1800" spc="370" dirty="0">
                <a:solidFill>
                  <a:srgbClr val="BD8266"/>
                </a:solidFill>
                <a:latin typeface="Arial"/>
                <a:cs typeface="Arial"/>
              </a:rPr>
              <a:t>June 7, 2025</a:t>
            </a:r>
            <a:endParaRPr sz="2250" dirty="0">
              <a:latin typeface="Times New Roman"/>
              <a:cs typeface="Times New Roman"/>
            </a:endParaRPr>
          </a:p>
          <a:p>
            <a:pPr marL="1691005">
              <a:lnSpc>
                <a:spcPct val="100000"/>
              </a:lnSpc>
              <a:spcBef>
                <a:spcPts val="555"/>
              </a:spcBef>
              <a:tabLst>
                <a:tab pos="2477770" algn="l"/>
                <a:tab pos="2710180" algn="l"/>
              </a:tabLst>
            </a:pPr>
            <a:r>
              <a:rPr sz="1800" spc="490" dirty="0">
                <a:solidFill>
                  <a:srgbClr val="BD8266"/>
                </a:solidFill>
                <a:latin typeface="Arial"/>
                <a:cs typeface="Arial"/>
              </a:rPr>
              <a:t>9AM	</a:t>
            </a:r>
            <a:r>
              <a:rPr sz="1800" spc="204" dirty="0">
                <a:solidFill>
                  <a:srgbClr val="BD8266"/>
                </a:solidFill>
                <a:latin typeface="Arial"/>
                <a:cs typeface="Arial"/>
              </a:rPr>
              <a:t>-</a:t>
            </a:r>
            <a:r>
              <a:rPr lang="en-US" sz="1800" spc="204" dirty="0">
                <a:solidFill>
                  <a:srgbClr val="BD8266"/>
                </a:solidFill>
                <a:latin typeface="Arial"/>
                <a:cs typeface="Arial"/>
              </a:rPr>
              <a:t> 4</a:t>
            </a:r>
            <a:r>
              <a:rPr sz="1800" spc="430" dirty="0">
                <a:solidFill>
                  <a:srgbClr val="BD8266"/>
                </a:solidFill>
                <a:latin typeface="Arial"/>
                <a:cs typeface="Arial"/>
              </a:rPr>
              <a:t>PM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58750" marR="142875" indent="-146685">
              <a:lnSpc>
                <a:spcPct val="107800"/>
              </a:lnSpc>
            </a:pPr>
            <a:r>
              <a:rPr sz="2050" spc="45" dirty="0">
                <a:solidFill>
                  <a:srgbClr val="BC9E4F"/>
                </a:solidFill>
                <a:latin typeface="Times New Roman"/>
                <a:cs typeface="Times New Roman"/>
              </a:rPr>
              <a:t>At</a:t>
            </a:r>
            <a:r>
              <a:rPr sz="2050" spc="-190" dirty="0">
                <a:solidFill>
                  <a:srgbClr val="BC9E4F"/>
                </a:solidFill>
                <a:latin typeface="Times New Roman"/>
                <a:cs typeface="Times New Roman"/>
              </a:rPr>
              <a:t> </a:t>
            </a:r>
            <a:r>
              <a:rPr sz="2050" spc="35" dirty="0">
                <a:solidFill>
                  <a:srgbClr val="BC9E4F"/>
                </a:solidFill>
                <a:latin typeface="Times New Roman"/>
                <a:cs typeface="Times New Roman"/>
              </a:rPr>
              <a:t>the</a:t>
            </a:r>
            <a:r>
              <a:rPr sz="2050" spc="-180" dirty="0">
                <a:solidFill>
                  <a:srgbClr val="BC9E4F"/>
                </a:solidFill>
                <a:latin typeface="Times New Roman"/>
                <a:cs typeface="Times New Roman"/>
              </a:rPr>
              <a:t> </a:t>
            </a:r>
            <a:r>
              <a:rPr sz="2050" spc="35" dirty="0">
                <a:solidFill>
                  <a:srgbClr val="BC9E4F"/>
                </a:solidFill>
                <a:latin typeface="Times New Roman"/>
                <a:cs typeface="Times New Roman"/>
              </a:rPr>
              <a:t>Recreation</a:t>
            </a:r>
            <a:r>
              <a:rPr sz="2050" spc="-5" dirty="0">
                <a:solidFill>
                  <a:srgbClr val="BC9E4F"/>
                </a:solidFill>
                <a:latin typeface="Times New Roman"/>
                <a:cs typeface="Times New Roman"/>
              </a:rPr>
              <a:t> </a:t>
            </a:r>
            <a:r>
              <a:rPr sz="2050" spc="40" dirty="0">
                <a:solidFill>
                  <a:srgbClr val="BC9E4F"/>
                </a:solidFill>
                <a:latin typeface="Times New Roman"/>
                <a:cs typeface="Times New Roman"/>
              </a:rPr>
              <a:t>Park</a:t>
            </a:r>
            <a:r>
              <a:rPr sz="2050" spc="-145" dirty="0">
                <a:solidFill>
                  <a:srgbClr val="BC9E4F"/>
                </a:solidFill>
                <a:latin typeface="Times New Roman"/>
                <a:cs typeface="Times New Roman"/>
              </a:rPr>
              <a:t> </a:t>
            </a:r>
            <a:r>
              <a:rPr sz="2050" spc="45" dirty="0">
                <a:solidFill>
                  <a:srgbClr val="BC9E4F"/>
                </a:solidFill>
                <a:latin typeface="Times New Roman"/>
                <a:cs typeface="Times New Roman"/>
              </a:rPr>
              <a:t>Complex  </a:t>
            </a:r>
            <a:r>
              <a:rPr sz="2050" spc="40" dirty="0">
                <a:solidFill>
                  <a:srgbClr val="BC9E4F"/>
                </a:solidFill>
                <a:latin typeface="Times New Roman"/>
                <a:cs typeface="Times New Roman"/>
              </a:rPr>
              <a:t>Senior </a:t>
            </a:r>
            <a:r>
              <a:rPr sz="2050" spc="55" dirty="0">
                <a:solidFill>
                  <a:srgbClr val="BC9E4F"/>
                </a:solidFill>
                <a:latin typeface="Times New Roman"/>
                <a:cs typeface="Times New Roman"/>
              </a:rPr>
              <a:t>and </a:t>
            </a:r>
            <a:r>
              <a:rPr sz="2050" spc="65" dirty="0">
                <a:solidFill>
                  <a:srgbClr val="BC9E4F"/>
                </a:solidFill>
                <a:latin typeface="Times New Roman"/>
                <a:cs typeface="Times New Roman"/>
              </a:rPr>
              <a:t>Community</a:t>
            </a:r>
            <a:r>
              <a:rPr sz="2050" spc="-275" dirty="0">
                <a:solidFill>
                  <a:srgbClr val="BC9E4F"/>
                </a:solidFill>
                <a:latin typeface="Times New Roman"/>
                <a:cs typeface="Times New Roman"/>
              </a:rPr>
              <a:t> </a:t>
            </a:r>
            <a:r>
              <a:rPr sz="2050" spc="40" dirty="0">
                <a:solidFill>
                  <a:srgbClr val="BC9E4F"/>
                </a:solidFill>
                <a:latin typeface="Times New Roman"/>
                <a:cs typeface="Times New Roman"/>
              </a:rPr>
              <a:t>Center</a:t>
            </a:r>
            <a:endParaRPr sz="2050" dirty="0">
              <a:latin typeface="Times New Roman"/>
              <a:cs typeface="Times New Roman"/>
            </a:endParaRPr>
          </a:p>
          <a:p>
            <a:pPr marL="1167765" algn="ctr">
              <a:lnSpc>
                <a:spcPct val="100000"/>
              </a:lnSpc>
              <a:spcBef>
                <a:spcPts val="229"/>
              </a:spcBef>
            </a:pPr>
            <a:r>
              <a:rPr sz="2450" spc="40" dirty="0">
                <a:solidFill>
                  <a:srgbClr val="BC9E4F"/>
                </a:solidFill>
                <a:latin typeface="Times New Roman"/>
                <a:cs typeface="Times New Roman"/>
              </a:rPr>
              <a:t>1015 </a:t>
            </a:r>
            <a:r>
              <a:rPr sz="2600" spc="-25" dirty="0">
                <a:solidFill>
                  <a:srgbClr val="BC9E4F"/>
                </a:solidFill>
                <a:latin typeface="Arial"/>
                <a:cs typeface="Arial"/>
              </a:rPr>
              <a:t>N.</a:t>
            </a:r>
            <a:r>
              <a:rPr sz="2600" spc="-180" dirty="0">
                <a:solidFill>
                  <a:srgbClr val="BC9E4F"/>
                </a:solidFill>
                <a:latin typeface="Arial"/>
                <a:cs typeface="Arial"/>
              </a:rPr>
              <a:t> </a:t>
            </a:r>
            <a:r>
              <a:rPr sz="2600" spc="95" dirty="0">
                <a:solidFill>
                  <a:srgbClr val="BC9E4F"/>
                </a:solidFill>
                <a:latin typeface="Times New Roman"/>
                <a:cs typeface="Times New Roman"/>
              </a:rPr>
              <a:t>Congress</a:t>
            </a:r>
            <a:endParaRPr sz="2600" dirty="0">
              <a:latin typeface="Times New Roman"/>
              <a:cs typeface="Times New Roman"/>
            </a:endParaRPr>
          </a:p>
          <a:p>
            <a:pPr marL="2219960">
              <a:lnSpc>
                <a:spcPct val="100000"/>
              </a:lnSpc>
              <a:spcBef>
                <a:spcPts val="70"/>
              </a:spcBef>
            </a:pPr>
            <a:r>
              <a:rPr sz="2600" spc="95" dirty="0">
                <a:solidFill>
                  <a:srgbClr val="BC9E4F"/>
                </a:solidFill>
                <a:latin typeface="Times New Roman"/>
                <a:cs typeface="Times New Roman"/>
              </a:rPr>
              <a:t>Ypsilanti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7D7937-889D-7B69-6046-F3AE23F7D95E}"/>
              </a:ext>
            </a:extLst>
          </p:cNvPr>
          <p:cNvSpPr txBox="1"/>
          <p:nvPr/>
        </p:nvSpPr>
        <p:spPr>
          <a:xfrm>
            <a:off x="3886200" y="3571875"/>
            <a:ext cx="3242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Bake Sale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2920</TotalTime>
  <Words>36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Monica</dc:creator>
  <cp:lastModifiedBy>Monica Prince</cp:lastModifiedBy>
  <cp:revision>4</cp:revision>
  <cp:lastPrinted>2023-05-16T18:33:23Z</cp:lastPrinted>
  <dcterms:created xsi:type="dcterms:W3CDTF">2019-05-20T14:38:37Z</dcterms:created>
  <dcterms:modified xsi:type="dcterms:W3CDTF">2025-05-21T19:21:39Z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2014-12-02T00:00:00Z</vt:filetime>
  </property>
  <property fmtid="{D5CDD505-2E9C-101B-9397-08002B2CF9AE}" pid="3" name="Creator">
    <vt:lpwstr>Acrobat PDFMaker 10.1 for Word</vt:lpwstr>
  </property>
  <property fmtid="{D5CDD505-2E9C-101B-9397-08002B2CF9AE}" pid="4" name="LastSaved">
    <vt:filetime>2019-05-20T00:00:00Z</vt:filetime>
  </property>
</Properties>
</file>